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4" r:id="rId16"/>
    <p:sldId id="273" r:id="rId17"/>
    <p:sldId id="275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31"/>
  </p:normalViewPr>
  <p:slideViewPr>
    <p:cSldViewPr snapToGrid="0" snapToObjects="1">
      <p:cViewPr varScale="1">
        <p:scale>
          <a:sx n="80" d="100"/>
          <a:sy n="80" d="100"/>
        </p:scale>
        <p:origin x="75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70956-991C-42DF-A7C4-A6ECB5827B78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0A0F6-88F5-4CA1-A203-AE5C69361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4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76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04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50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94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07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71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19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0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35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37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5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4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70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9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6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3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0A0F6-88F5-4CA1-A203-AE5C69361B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7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3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7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5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4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8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49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2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04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6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DD77-40F5-114D-9C30-81F19986EF1E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C3FA5-8720-8341-8976-48502284A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vuforia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5C22C6E-BDE7-4EAD-B8A9-25E0F48969CE}"/>
              </a:ext>
            </a:extLst>
          </p:cNvPr>
          <p:cNvSpPr txBox="1">
            <a:spLocks/>
          </p:cNvSpPr>
          <p:nvPr/>
        </p:nvSpPr>
        <p:spPr>
          <a:xfrm>
            <a:off x="1524000" y="38100"/>
            <a:ext cx="9144000" cy="616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Using custom image targets in Vuforia</a:t>
            </a:r>
          </a:p>
        </p:txBody>
      </p:sp>
    </p:spTree>
    <p:extLst>
      <p:ext uri="{BB962C8B-B14F-4D97-AF65-F5344CB8AC3E}">
        <p14:creationId xmlns:p14="http://schemas.microsoft.com/office/powerpoint/2010/main" val="191213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Importing the database in Unity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Click the “Download Database (All)” button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94CD3-3963-450F-A158-ECE2786A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659" y="2234373"/>
            <a:ext cx="9032682" cy="45240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35769F-2BD7-4BA0-B23C-7D425799F1C0}"/>
              </a:ext>
            </a:extLst>
          </p:cNvPr>
          <p:cNvSpPr/>
          <p:nvPr/>
        </p:nvSpPr>
        <p:spPr>
          <a:xfrm>
            <a:off x="8515350" y="3429000"/>
            <a:ext cx="2028825" cy="528638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5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Importing the database in Unity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Select “Unity Editor” and click the “Download” button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302DB-5773-40C1-A907-8D6C2512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610" y="2316944"/>
            <a:ext cx="6212779" cy="40862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35769F-2BD7-4BA0-B23C-7D425799F1C0}"/>
              </a:ext>
            </a:extLst>
          </p:cNvPr>
          <p:cNvSpPr/>
          <p:nvPr/>
        </p:nvSpPr>
        <p:spPr>
          <a:xfrm>
            <a:off x="3032473" y="4817265"/>
            <a:ext cx="2028825" cy="528638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70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Importing the database in Unity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In Unity, select “Assets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Import Package → Custom Package…”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your database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all the assets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3535A-DCA1-4E23-92E8-ACBCBDD4A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999" y="2997227"/>
            <a:ext cx="6479836" cy="367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A318F1-90F3-4F68-A8BF-183786A91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981" y="2471821"/>
            <a:ext cx="2652320" cy="43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0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Creating and using your Vuforia license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On the Vuforia website, select the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“License Manager”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  <a:cs typeface="Times New Roman" panose="02020603050405020304" pitchFamily="18" charset="0"/>
              </a:rPr>
              <a:t>Click </a:t>
            </a:r>
            <a:r>
              <a:rPr lang="en-US" dirty="0">
                <a:solidFill>
                  <a:schemeClr val="accent1"/>
                </a:solidFill>
                <a:latin typeface="Avenir Book"/>
                <a:cs typeface="Times New Roman" panose="02020603050405020304" pitchFamily="18" charset="0"/>
              </a:rPr>
              <a:t>“Get Development Key”</a:t>
            </a:r>
            <a:r>
              <a:rPr lang="en-US" dirty="0">
                <a:latin typeface="Avenir Book"/>
                <a:cs typeface="Times New Roman" panose="02020603050405020304" pitchFamily="18" charset="0"/>
              </a:rPr>
              <a:t> to create your key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D1A4-1DBB-410C-B3DE-D957411E6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556" y="2633729"/>
            <a:ext cx="7961120" cy="41655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F46965-03DC-4C48-81D2-F871F92A17F5}"/>
              </a:ext>
            </a:extLst>
          </p:cNvPr>
          <p:cNvSpPr/>
          <p:nvPr/>
        </p:nvSpPr>
        <p:spPr>
          <a:xfrm>
            <a:off x="3219451" y="3017807"/>
            <a:ext cx="1028700" cy="411193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DDA14-7255-4936-A11F-95BCF6D99812}"/>
              </a:ext>
            </a:extLst>
          </p:cNvPr>
          <p:cNvSpPr/>
          <p:nvPr/>
        </p:nvSpPr>
        <p:spPr>
          <a:xfrm>
            <a:off x="7481888" y="3553549"/>
            <a:ext cx="1352549" cy="41119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64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Creating and using your Vuforia license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Click on your license to view your key</a:t>
            </a:r>
            <a:endParaRPr lang="en-US" dirty="0">
              <a:solidFill>
                <a:schemeClr val="accent2"/>
              </a:solidFill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D1A4-1DBB-410C-B3DE-D957411E6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06" y="2286076"/>
            <a:ext cx="7961120" cy="41655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F46965-03DC-4C48-81D2-F871F92A17F5}"/>
              </a:ext>
            </a:extLst>
          </p:cNvPr>
          <p:cNvSpPr/>
          <p:nvPr/>
        </p:nvSpPr>
        <p:spPr>
          <a:xfrm>
            <a:off x="3219451" y="4565620"/>
            <a:ext cx="6486524" cy="411193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Creating and using your Vuforia license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Click on the key to copy it to your clipboard</a:t>
            </a:r>
            <a:endParaRPr lang="en-US" dirty="0">
              <a:solidFill>
                <a:schemeClr val="accent2"/>
              </a:solidFill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279F8-86DD-4F68-B5F9-7B499F73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383" y="2151063"/>
            <a:ext cx="7835459" cy="45577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F46965-03DC-4C48-81D2-F871F92A17F5}"/>
              </a:ext>
            </a:extLst>
          </p:cNvPr>
          <p:cNvSpPr/>
          <p:nvPr/>
        </p:nvSpPr>
        <p:spPr>
          <a:xfrm>
            <a:off x="2193851" y="3451191"/>
            <a:ext cx="6431037" cy="868397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4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Creating and using your Vuforia license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In Unity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Select your AR Camera in the hierarchy window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Find the “Open Vuforia Engine Configuration” button in the Inspector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0BBED-938F-4D27-A586-7A655627D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914" y="2881312"/>
            <a:ext cx="6937673" cy="37293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F46965-03DC-4C48-81D2-F871F92A17F5}"/>
              </a:ext>
            </a:extLst>
          </p:cNvPr>
          <p:cNvSpPr/>
          <p:nvPr/>
        </p:nvSpPr>
        <p:spPr>
          <a:xfrm>
            <a:off x="5734050" y="5524500"/>
            <a:ext cx="4081538" cy="385763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1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Creating and using your Vuforia license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Paste your license key in the “App License Key” field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D3D75-26B2-46B9-B9EE-D706A2039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319" y="2215725"/>
            <a:ext cx="4939155" cy="45470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F46965-03DC-4C48-81D2-F871F92A17F5}"/>
              </a:ext>
            </a:extLst>
          </p:cNvPr>
          <p:cNvSpPr/>
          <p:nvPr/>
        </p:nvSpPr>
        <p:spPr>
          <a:xfrm>
            <a:off x="3931330" y="4092358"/>
            <a:ext cx="4655458" cy="803486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0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Using the custom image target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Select your image target in the hierarchy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In the inspector, modify the “Image Target Behavior” component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Select your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database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Select the </a:t>
            </a:r>
            <a:r>
              <a:rPr lang="en-US" dirty="0">
                <a:solidFill>
                  <a:schemeClr val="accent1"/>
                </a:solidFill>
                <a:latin typeface="Avenir Book"/>
              </a:rPr>
              <a:t>image</a:t>
            </a:r>
            <a:r>
              <a:rPr lang="en-US" dirty="0">
                <a:latin typeface="Avenir Book"/>
              </a:rPr>
              <a:t> you want to use as target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A0D69-FA28-4EF5-BA28-6999B35FC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620" y="3436102"/>
            <a:ext cx="7598171" cy="31670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35769F-2BD7-4BA0-B23C-7D425799F1C0}"/>
              </a:ext>
            </a:extLst>
          </p:cNvPr>
          <p:cNvSpPr/>
          <p:nvPr/>
        </p:nvSpPr>
        <p:spPr>
          <a:xfrm>
            <a:off x="2319339" y="4933950"/>
            <a:ext cx="7358062" cy="32385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92E22-35F6-4E9C-B6F5-C9A7ED383373}"/>
              </a:ext>
            </a:extLst>
          </p:cNvPr>
          <p:cNvSpPr/>
          <p:nvPr/>
        </p:nvSpPr>
        <p:spPr>
          <a:xfrm>
            <a:off x="2319339" y="5286372"/>
            <a:ext cx="7358062" cy="32385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8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Creating a Vuforia account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The creation of a custom image target database for Vuforia is done through the Vuforia website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As such, it requires the creation of a Vuforia account (free for basic functionalities)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Go to </a:t>
            </a:r>
            <a:r>
              <a:rPr lang="en-US" dirty="0">
                <a:hlinkClick r:id="rId4"/>
              </a:rPr>
              <a:t>https://developer.vuforia.com/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Click “Register” (top right) to create an account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29083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Creating a database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Click on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“Target Manager”</a:t>
            </a:r>
            <a:r>
              <a:rPr lang="en-US" dirty="0">
                <a:latin typeface="Avenir Book"/>
              </a:rPr>
              <a:t> and select </a:t>
            </a:r>
            <a:r>
              <a:rPr lang="en-US" dirty="0">
                <a:solidFill>
                  <a:schemeClr val="accent1"/>
                </a:solidFill>
                <a:latin typeface="Avenir Book"/>
              </a:rPr>
              <a:t>“Add Database”</a:t>
            </a:r>
            <a:endParaRPr lang="en-US" dirty="0">
              <a:solidFill>
                <a:schemeClr val="accent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A0642-30C3-4151-B793-7BC79F62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76" y="2248242"/>
            <a:ext cx="10836349" cy="44602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24B830-DFA9-4D59-9CF0-50CEDFF3FA07}"/>
              </a:ext>
            </a:extLst>
          </p:cNvPr>
          <p:cNvSpPr/>
          <p:nvPr/>
        </p:nvSpPr>
        <p:spPr>
          <a:xfrm>
            <a:off x="3030109" y="2752725"/>
            <a:ext cx="1371587" cy="42069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13E45B-07A7-47A9-AF2B-A1266A47EB5E}"/>
              </a:ext>
            </a:extLst>
          </p:cNvPr>
          <p:cNvSpPr/>
          <p:nvPr/>
        </p:nvSpPr>
        <p:spPr>
          <a:xfrm>
            <a:off x="9477375" y="3464615"/>
            <a:ext cx="1323975" cy="420692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0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Creating a database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Enter a name for your database, select “Device” as the database type’s and click “Create”</a:t>
            </a:r>
            <a:endParaRPr lang="en-US" dirty="0">
              <a:solidFill>
                <a:schemeClr val="accent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D079D-8FA1-49CE-AC9F-655BE1692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594" y="2254339"/>
            <a:ext cx="7264644" cy="4303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24B830-DFA9-4D59-9CF0-50CEDFF3FA07}"/>
              </a:ext>
            </a:extLst>
          </p:cNvPr>
          <p:cNvSpPr/>
          <p:nvPr/>
        </p:nvSpPr>
        <p:spPr>
          <a:xfrm>
            <a:off x="2686063" y="4371969"/>
            <a:ext cx="1371587" cy="42069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1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Creating a database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Select your database by clicking on it</a:t>
            </a:r>
            <a:endParaRPr lang="en-US" dirty="0">
              <a:solidFill>
                <a:schemeClr val="accent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A0642-30C3-4151-B793-7BC79F62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76" y="2248242"/>
            <a:ext cx="10836349" cy="44602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24B830-DFA9-4D59-9CF0-50CEDFF3FA07}"/>
              </a:ext>
            </a:extLst>
          </p:cNvPr>
          <p:cNvSpPr/>
          <p:nvPr/>
        </p:nvSpPr>
        <p:spPr>
          <a:xfrm>
            <a:off x="1953784" y="5139529"/>
            <a:ext cx="8004604" cy="42069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13E45B-07A7-47A9-AF2B-A1266A47EB5E}"/>
              </a:ext>
            </a:extLst>
          </p:cNvPr>
          <p:cNvSpPr/>
          <p:nvPr/>
        </p:nvSpPr>
        <p:spPr>
          <a:xfrm>
            <a:off x="9477375" y="3464615"/>
            <a:ext cx="1323975" cy="420692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0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Adding an image target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Click the “Add target” button</a:t>
            </a:r>
            <a:endParaRPr lang="en-US" dirty="0">
              <a:solidFill>
                <a:schemeClr val="accent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3AF778-DFFE-429D-A580-4B991CE67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40" y="2359177"/>
            <a:ext cx="7466191" cy="3529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24B830-DFA9-4D59-9CF0-50CEDFF3FA07}"/>
              </a:ext>
            </a:extLst>
          </p:cNvPr>
          <p:cNvSpPr/>
          <p:nvPr/>
        </p:nvSpPr>
        <p:spPr>
          <a:xfrm>
            <a:off x="1439433" y="3614016"/>
            <a:ext cx="1032304" cy="42069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4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Adding an image target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64436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Select “Single Image” as the 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Use the “Browse…” button to select the image file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Enter a width for the target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This value is arbitrary and determines the size of the target when loaded in Unity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In my tests, smaller values have worked better, but this might be dependent on your project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You can always rescale the target in your project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Enter a name for your target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Click “Add” in the lower right corner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3BB58-5BBD-4473-A288-187107ADF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595" y="1307341"/>
            <a:ext cx="4187001" cy="51827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24B830-DFA9-4D59-9CF0-50CEDFF3FA07}"/>
              </a:ext>
            </a:extLst>
          </p:cNvPr>
          <p:cNvSpPr/>
          <p:nvPr/>
        </p:nvSpPr>
        <p:spPr>
          <a:xfrm>
            <a:off x="7620000" y="2000250"/>
            <a:ext cx="990599" cy="95250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93FA16-8490-4700-B3C5-49D8EF4419F8}"/>
              </a:ext>
            </a:extLst>
          </p:cNvPr>
          <p:cNvSpPr/>
          <p:nvPr/>
        </p:nvSpPr>
        <p:spPr>
          <a:xfrm>
            <a:off x="10525125" y="3176588"/>
            <a:ext cx="990599" cy="47625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4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Adding an image target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The Vuforia website will process the image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Details will be added after the processing is over (you can refresh the page to see if the processing is completed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D4A5C-0A08-4640-9EB8-2B4B5571C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055" y="2822562"/>
            <a:ext cx="6819736" cy="37622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24B830-DFA9-4D59-9CF0-50CEDFF3FA07}"/>
              </a:ext>
            </a:extLst>
          </p:cNvPr>
          <p:cNvSpPr/>
          <p:nvPr/>
        </p:nvSpPr>
        <p:spPr>
          <a:xfrm>
            <a:off x="7149671" y="4632326"/>
            <a:ext cx="1032304" cy="42069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0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252" cy="687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109" y="508487"/>
            <a:ext cx="903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Adding an image target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2E8205-4C7B-4664-B4F1-D8A605602B43}"/>
              </a:ext>
            </a:extLst>
          </p:cNvPr>
          <p:cNvSpPr txBox="1">
            <a:spLocks/>
          </p:cNvSpPr>
          <p:nvPr/>
        </p:nvSpPr>
        <p:spPr>
          <a:xfrm>
            <a:off x="838200" y="1611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Vuforia will compute features to be able to detect the image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C00D2-B330-4AB4-844A-4439EE2A2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238" y="2319686"/>
            <a:ext cx="3716650" cy="3757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0C62F-5165-4748-A5ED-29C7BB5A9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257" y="2391874"/>
            <a:ext cx="3653743" cy="36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6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470</Words>
  <Application>Microsoft Office PowerPoint</Application>
  <PresentationFormat>Widescreen</PresentationFormat>
  <Paragraphs>77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Book</vt:lpstr>
      <vt:lpstr>Avenir Heavy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Luc Paquette</cp:lastModifiedBy>
  <cp:revision>49</cp:revision>
  <dcterms:created xsi:type="dcterms:W3CDTF">2017-10-18T14:49:32Z</dcterms:created>
  <dcterms:modified xsi:type="dcterms:W3CDTF">2019-08-09T02:59:45Z</dcterms:modified>
</cp:coreProperties>
</file>